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303" r:id="rId3"/>
    <p:sldId id="297" r:id="rId4"/>
    <p:sldId id="258" r:id="rId5"/>
    <p:sldId id="259" r:id="rId6"/>
    <p:sldId id="260" r:id="rId7"/>
    <p:sldId id="263" r:id="rId8"/>
    <p:sldId id="304" r:id="rId9"/>
    <p:sldId id="305" r:id="rId10"/>
    <p:sldId id="2517" r:id="rId11"/>
    <p:sldId id="7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58" autoAdjust="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stackrel</a:t>
            </a:r>
            <a:r>
              <a:rPr lang="en-US" dirty="0"/>
              <a:t>{</a:t>
            </a:r>
            <a:r>
              <a:rPr lang="en-US" dirty="0" err="1"/>
              <a:t>hom</a:t>
            </a:r>
            <a:r>
              <a:rPr lang="en-US" dirty="0"/>
              <a:t>.\:  coo.}{=}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</a:t>
            </a:r>
            <a:r>
              <a:rPr lang="en-US" dirty="0"/>
              <a:t> &amp; 0&amp;0</a:t>
            </a:r>
          </a:p>
          <a:p>
            <a:r>
              <a:rPr lang="en-US" dirty="0"/>
              <a:t>\\ 0&amp;f_y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f_yy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stackrel</a:t>
            </a:r>
            <a:r>
              <a:rPr lang="en-US" dirty="0"/>
              <a:t>{</a:t>
            </a:r>
            <a:r>
              <a:rPr lang="en-US" dirty="0" err="1"/>
              <a:t>hom</a:t>
            </a:r>
            <a:r>
              <a:rPr lang="en-US" dirty="0"/>
              <a:t>.\:  coo.}{=}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f_x</a:t>
            </a:r>
            <a:r>
              <a:rPr lang="en-US" dirty="0"/>
              <a:t>\frac{x}{z}</a:t>
            </a:r>
          </a:p>
          <a:p>
            <a:r>
              <a:rPr lang="en-US" dirty="0"/>
              <a:t>\\ </a:t>
            </a:r>
            <a:r>
              <a:rPr lang="en-US" dirty="0" err="1"/>
              <a:t>f_y</a:t>
            </a:r>
            <a:r>
              <a:rPr lang="en-US" dirty="0"/>
              <a:t>\frac{y}{z}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stoppers.com/architecture/how-lens-compression-and-perspective-distortion-work-25173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gif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781F-CC71-4E67-8BB3-360B1E69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0CAE-A067-4025-846B-8D11836FE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3d-&gt;2d trans</a:t>
            </a:r>
            <a:endParaRPr lang="he-IL" dirty="0"/>
          </a:p>
          <a:p>
            <a:pPr lvl="1"/>
            <a:r>
              <a:rPr lang="en-US" dirty="0"/>
              <a:t>Perspective, orthographic, week perspective, </a:t>
            </a:r>
            <a:r>
              <a:rPr lang="en-US"/>
              <a:t>perspective distortion/warping </a:t>
            </a:r>
            <a:r>
              <a:rPr lang="en-US" dirty="0">
                <a:hlinkClick r:id="rId2"/>
              </a:rPr>
              <a:t>https://fstoppers.com/architecture/how-lens-compression-and-perspective-distortion-work-251737</a:t>
            </a:r>
            <a:endParaRPr lang="en-US" dirty="0"/>
          </a:p>
          <a:p>
            <a:r>
              <a:rPr lang="en-US" dirty="0"/>
              <a:t>Camera </a:t>
            </a:r>
            <a:r>
              <a:rPr lang="en-US" dirty="0" err="1"/>
              <a:t>intrinsics</a:t>
            </a:r>
            <a:endParaRPr lang="en-US" dirty="0"/>
          </a:p>
          <a:p>
            <a:r>
              <a:rPr lang="en-US" dirty="0"/>
              <a:t>Camera </a:t>
            </a:r>
            <a:r>
              <a:rPr lang="en-US" dirty="0" err="1"/>
              <a:t>extinsics</a:t>
            </a:r>
            <a:endParaRPr lang="en-US" dirty="0"/>
          </a:p>
          <a:p>
            <a:r>
              <a:rPr lang="en-US" dirty="0"/>
              <a:t>Radial distortion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1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3244134" y="2986718"/>
            <a:ext cx="3808999" cy="1490918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transformation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1663220"/>
            <a:ext cx="7133226" cy="3569883"/>
            <a:chOff x="1790606" y="1500385"/>
            <a:chExt cx="8773861" cy="3293214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8508" y="4324236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36068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372374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4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transformation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DD3DF1E8-28E5-4905-97F2-27BB514E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24025"/>
            <a:ext cx="75342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F5E-01D2-4984-9AB7-4A078BB5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21B64-F9ED-4EB4-97FC-EB8CE2430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Transforming to units of pixels in image space:</a:t>
                </a:r>
              </a:p>
              <a:p>
                <a:pPr lvl="1"/>
                <a:r>
                  <a:rPr lang="en-US" dirty="0"/>
                  <a:t> Pixel size in x dimension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the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&amp;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21B64-F9ED-4EB4-97FC-EB8CE2430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>
            <a:extLst>
              <a:ext uri="{FF2B5EF4-FFF2-40B4-BE49-F238E27FC236}">
                <a16:creationId xmlns:a16="http://schemas.microsoft.com/office/drawing/2014/main" id="{B34454B1-59B8-4F4E-82B9-B1F7833F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8262551" cy="1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091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476</Words>
  <Application>Microsoft Office PowerPoint</Application>
  <PresentationFormat>On-screen Show (4:3)</PresentationFormat>
  <Paragraphs>127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class_layout</vt:lpstr>
      <vt:lpstr>Image transformation</vt:lpstr>
      <vt:lpstr>PowerPoint Presentation</vt:lpstr>
      <vt:lpstr>3D projection</vt:lpstr>
      <vt:lpstr>Perspective transformation</vt:lpstr>
      <vt:lpstr>Perspective transformation</vt:lpstr>
      <vt:lpstr>Perspective transformation</vt:lpstr>
      <vt:lpstr>Perspective transformation</vt:lpstr>
      <vt:lpstr>Perspective transformation</vt:lpstr>
      <vt:lpstr>Perspective transformation</vt:lpstr>
      <vt:lpstr>Street art- perspective manipulation</vt:lpstr>
      <vt:lpstr>Ames Room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40</cp:revision>
  <dcterms:created xsi:type="dcterms:W3CDTF">2006-08-16T00:00:00Z</dcterms:created>
  <dcterms:modified xsi:type="dcterms:W3CDTF">2019-10-27T21:23:55Z</dcterms:modified>
</cp:coreProperties>
</file>